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3599815" cy="3599815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3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1133"/>
        <p:guide pos="113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1825625" y="1279525"/>
            <a:ext cx="34544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0000" y="694468"/>
            <a:ext cx="2700000" cy="1148032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236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00" y="1890834"/>
            <a:ext cx="2700000" cy="869166"/>
          </a:xfrm>
        </p:spPr>
        <p:txBody>
          <a:bodyPr>
            <a:normAutofit/>
          </a:bodyPr>
          <a:lstStyle>
            <a:lvl1pPr marL="0" indent="0" algn="ctr">
              <a:buNone/>
              <a:defRPr sz="945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179705" indent="0" algn="ctr">
              <a:buNone/>
              <a:defRPr sz="785"/>
            </a:lvl2pPr>
            <a:lvl3pPr marL="360045" indent="0" algn="ctr">
              <a:buNone/>
              <a:defRPr sz="710"/>
            </a:lvl3pPr>
            <a:lvl4pPr marL="539750" indent="0" algn="ctr">
              <a:buNone/>
              <a:defRPr sz="630"/>
            </a:lvl4pPr>
            <a:lvl5pPr marL="720090" indent="0" algn="ctr">
              <a:buNone/>
              <a:defRPr sz="630"/>
            </a:lvl5pPr>
            <a:lvl6pPr marL="899795" indent="0" algn="ctr">
              <a:buNone/>
              <a:defRPr sz="630"/>
            </a:lvl6pPr>
            <a:lvl7pPr marL="1080135" indent="0" algn="ctr">
              <a:buNone/>
              <a:defRPr sz="630"/>
            </a:lvl7pPr>
            <a:lvl8pPr marL="1259840" indent="0" algn="ctr">
              <a:buNone/>
              <a:defRPr sz="630"/>
            </a:lvl8pPr>
            <a:lvl9pPr marL="1440180" indent="0" algn="ctr">
              <a:buNone/>
              <a:defRPr sz="63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47500" y="289524"/>
            <a:ext cx="3105000" cy="2918095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50" y="135667"/>
            <a:ext cx="3105000" cy="695834"/>
          </a:xfrm>
        </p:spPr>
        <p:txBody>
          <a:bodyPr anchor="ctr" anchorCtr="0">
            <a:normAutofit/>
          </a:bodyPr>
          <a:lstStyle>
            <a:lvl1pPr>
              <a:defRPr sz="173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250" y="958333"/>
            <a:ext cx="3105000" cy="2284167"/>
          </a:xfrm>
        </p:spPr>
        <p:txBody>
          <a:bodyPr>
            <a:normAutofit/>
          </a:bodyPr>
          <a:lstStyle>
            <a:lvl1pPr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785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71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71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25" y="1969000"/>
            <a:ext cx="2906438" cy="426000"/>
          </a:xfrm>
        </p:spPr>
        <p:txBody>
          <a:bodyPr anchor="b">
            <a:noAutofit/>
          </a:bodyPr>
          <a:lstStyle>
            <a:lvl1pPr>
              <a:defRPr sz="236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25" y="2419962"/>
            <a:ext cx="2161875" cy="339924"/>
          </a:xfrm>
        </p:spPr>
        <p:txBody>
          <a:bodyPr>
            <a:noAutofit/>
          </a:bodyPr>
          <a:lstStyle>
            <a:lvl1pPr marL="0" indent="0">
              <a:buNone/>
              <a:defRPr sz="945">
                <a:solidFill>
                  <a:schemeClr val="bg1">
                    <a:lumMod val="50000"/>
                  </a:schemeClr>
                </a:solidFill>
              </a:defRPr>
            </a:lvl1pPr>
            <a:lvl2pPr marL="179705" indent="0">
              <a:buNone/>
              <a:defRPr sz="785">
                <a:solidFill>
                  <a:schemeClr val="tx1">
                    <a:tint val="75000"/>
                  </a:schemeClr>
                </a:solidFill>
              </a:defRPr>
            </a:lvl2pPr>
            <a:lvl3pPr marL="360045" indent="0">
              <a:buNone/>
              <a:defRPr sz="710">
                <a:solidFill>
                  <a:schemeClr val="tx1">
                    <a:tint val="75000"/>
                  </a:schemeClr>
                </a:solidFill>
              </a:defRPr>
            </a:lvl3pPr>
            <a:lvl4pPr marL="539750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090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899795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135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59840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180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250" y="135667"/>
            <a:ext cx="3105000" cy="695834"/>
          </a:xfrm>
        </p:spPr>
        <p:txBody>
          <a:bodyPr>
            <a:normAutofit/>
          </a:bodyPr>
          <a:lstStyle>
            <a:lvl1pPr>
              <a:defRPr sz="173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250" y="958333"/>
            <a:ext cx="1530000" cy="22841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945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785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71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71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6250" y="958333"/>
            <a:ext cx="1530000" cy="228416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11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945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785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785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785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9" y="191667"/>
            <a:ext cx="3105000" cy="695834"/>
          </a:xfrm>
        </p:spPr>
        <p:txBody>
          <a:bodyPr/>
          <a:lstStyle>
            <a:lvl1pPr>
              <a:defRPr sz="173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69" y="915990"/>
            <a:ext cx="1522969" cy="432500"/>
          </a:xfrm>
        </p:spPr>
        <p:txBody>
          <a:bodyPr anchor="b"/>
          <a:lstStyle>
            <a:lvl1pPr marL="0" indent="0">
              <a:buNone/>
              <a:defRPr sz="945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79705" indent="0">
              <a:buNone/>
              <a:defRPr sz="785" b="1"/>
            </a:lvl2pPr>
            <a:lvl3pPr marL="360045" indent="0">
              <a:buNone/>
              <a:defRPr sz="710" b="1"/>
            </a:lvl3pPr>
            <a:lvl4pPr marL="539750" indent="0">
              <a:buNone/>
              <a:defRPr sz="630" b="1"/>
            </a:lvl4pPr>
            <a:lvl5pPr marL="720090" indent="0">
              <a:buNone/>
              <a:defRPr sz="630" b="1"/>
            </a:lvl5pPr>
            <a:lvl6pPr marL="899795" indent="0">
              <a:buNone/>
              <a:defRPr sz="630" b="1"/>
            </a:lvl6pPr>
            <a:lvl7pPr marL="1080135" indent="0">
              <a:buNone/>
              <a:defRPr sz="630" b="1"/>
            </a:lvl7pPr>
            <a:lvl8pPr marL="1259840" indent="0">
              <a:buNone/>
              <a:defRPr sz="630" b="1"/>
            </a:lvl8pPr>
            <a:lvl9pPr marL="1440180" indent="0">
              <a:buNone/>
              <a:defRPr sz="63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969" y="1373023"/>
            <a:ext cx="1522969" cy="187614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822500" y="915990"/>
            <a:ext cx="1530469" cy="432500"/>
          </a:xfrm>
        </p:spPr>
        <p:txBody>
          <a:bodyPr anchor="b"/>
          <a:lstStyle>
            <a:lvl1pPr marL="0" indent="0">
              <a:buNone/>
              <a:defRPr sz="945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79705" indent="0">
              <a:buNone/>
              <a:defRPr sz="785" b="1"/>
            </a:lvl2pPr>
            <a:lvl3pPr marL="360045" indent="0">
              <a:buNone/>
              <a:defRPr sz="710" b="1"/>
            </a:lvl3pPr>
            <a:lvl4pPr marL="539750" indent="0">
              <a:buNone/>
              <a:defRPr sz="630" b="1"/>
            </a:lvl4pPr>
            <a:lvl5pPr marL="720090" indent="0">
              <a:buNone/>
              <a:defRPr sz="630" b="1"/>
            </a:lvl5pPr>
            <a:lvl6pPr marL="899795" indent="0">
              <a:buNone/>
              <a:defRPr sz="630" b="1"/>
            </a:lvl6pPr>
            <a:lvl7pPr marL="1080135" indent="0">
              <a:buNone/>
              <a:defRPr sz="630" b="1"/>
            </a:lvl7pPr>
            <a:lvl8pPr marL="1259840" indent="0">
              <a:buNone/>
              <a:defRPr sz="630" b="1"/>
            </a:lvl8pPr>
            <a:lvl9pPr marL="1440180" indent="0">
              <a:buNone/>
              <a:defRPr sz="63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822500" y="1373023"/>
            <a:ext cx="1530469" cy="187614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00" y="1452084"/>
            <a:ext cx="3105000" cy="695834"/>
          </a:xfrm>
        </p:spPr>
        <p:txBody>
          <a:bodyPr>
            <a:normAutofit/>
          </a:bodyPr>
          <a:lstStyle>
            <a:lvl1pPr algn="ctr">
              <a:defRPr sz="173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69" y="66667"/>
            <a:ext cx="1229882" cy="840000"/>
          </a:xfrm>
        </p:spPr>
        <p:txBody>
          <a:bodyPr anchor="ctr" anchorCtr="0">
            <a:normAutofit/>
          </a:bodyPr>
          <a:lstStyle>
            <a:lvl1pPr>
              <a:defRPr sz="126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709" y="402286"/>
            <a:ext cx="1717729" cy="2674250"/>
          </a:xfrm>
        </p:spPr>
        <p:txBody>
          <a:bodyPr/>
          <a:lstStyle>
            <a:lvl1pPr marL="0" indent="0">
              <a:buNone/>
              <a:defRPr sz="1260"/>
            </a:lvl1pPr>
            <a:lvl2pPr marL="179705" indent="0">
              <a:buNone/>
              <a:defRPr sz="1100"/>
            </a:lvl2pPr>
            <a:lvl3pPr marL="360045" indent="0">
              <a:buNone/>
              <a:defRPr sz="945"/>
            </a:lvl3pPr>
            <a:lvl4pPr marL="539750" indent="0">
              <a:buNone/>
              <a:defRPr sz="785"/>
            </a:lvl4pPr>
            <a:lvl5pPr marL="720090" indent="0">
              <a:buNone/>
              <a:defRPr sz="785"/>
            </a:lvl5pPr>
            <a:lvl6pPr marL="899795" indent="0">
              <a:buNone/>
              <a:defRPr sz="785"/>
            </a:lvl6pPr>
            <a:lvl7pPr marL="1080135" indent="0">
              <a:buNone/>
              <a:defRPr sz="785"/>
            </a:lvl7pPr>
            <a:lvl8pPr marL="1259840" indent="0">
              <a:buNone/>
              <a:defRPr sz="785"/>
            </a:lvl8pPr>
            <a:lvl9pPr marL="1440180" indent="0">
              <a:buNone/>
              <a:defRPr sz="78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469" y="1080000"/>
            <a:ext cx="1229882" cy="2000834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630"/>
            </a:lvl1pPr>
            <a:lvl2pPr marL="179705" indent="0">
              <a:buNone/>
              <a:defRPr sz="550"/>
            </a:lvl2pPr>
            <a:lvl3pPr marL="360045" indent="0">
              <a:buNone/>
              <a:defRPr sz="470"/>
            </a:lvl3pPr>
            <a:lvl4pPr marL="539750" indent="0">
              <a:buNone/>
              <a:defRPr sz="395"/>
            </a:lvl4pPr>
            <a:lvl5pPr marL="720090" indent="0">
              <a:buNone/>
              <a:defRPr sz="395"/>
            </a:lvl5pPr>
            <a:lvl6pPr marL="899795" indent="0">
              <a:buNone/>
              <a:defRPr sz="395"/>
            </a:lvl6pPr>
            <a:lvl7pPr marL="1080135" indent="0">
              <a:buNone/>
              <a:defRPr sz="395"/>
            </a:lvl7pPr>
            <a:lvl8pPr marL="1259840" indent="0">
              <a:buNone/>
              <a:defRPr sz="395"/>
            </a:lvl8pPr>
            <a:lvl9pPr marL="1440180" indent="0">
              <a:buNone/>
              <a:defRPr sz="395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900930" y="191667"/>
            <a:ext cx="451570" cy="3050834"/>
          </a:xfrm>
        </p:spPr>
        <p:txBody>
          <a:bodyPr vert="eaVert">
            <a:normAutofit/>
          </a:bodyPr>
          <a:lstStyle>
            <a:lvl1pPr>
              <a:defRPr sz="173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00" y="191667"/>
            <a:ext cx="2622035" cy="305083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00" y="191667"/>
            <a:ext cx="3105000" cy="695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00" y="958333"/>
            <a:ext cx="3105000" cy="2284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00" y="3336667"/>
            <a:ext cx="810000" cy="191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47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500" y="3336667"/>
            <a:ext cx="1215000" cy="191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7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500" y="3336667"/>
            <a:ext cx="810000" cy="191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47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360045" rtl="0" eaLnBrk="1" latinLnBrk="0" hangingPunct="1">
        <a:lnSpc>
          <a:spcPct val="90000"/>
        </a:lnSpc>
        <a:spcBef>
          <a:spcPct val="0"/>
        </a:spcBef>
        <a:buNone/>
        <a:defRPr sz="1575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360045" rtl="0" eaLnBrk="1" fontAlgn="auto" latinLnBrk="0" hangingPunct="1">
        <a:lnSpc>
          <a:spcPct val="90000"/>
        </a:lnSpc>
        <a:spcBef>
          <a:spcPct val="79000"/>
        </a:spcBef>
        <a:spcAft>
          <a:spcPts val="0"/>
        </a:spcAft>
        <a:buClrTx/>
        <a:buSzTx/>
        <a:buFont typeface="Arial" panose="020B0604020202020204" pitchFamily="34" charset="0"/>
        <a:buNone/>
        <a:defRPr sz="11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269875" indent="-90170" algn="l" defTabSz="36004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945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450215" indent="-90170" algn="l" defTabSz="36004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85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629920" indent="-90170" algn="l" defTabSz="36004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1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810260" indent="-90170" algn="l" defTabSz="36004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1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989965" indent="-90170" algn="l" defTabSz="36004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6pPr>
      <a:lvl7pPr marL="1170305" indent="-90170" algn="l" defTabSz="36004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10" indent="-90170" algn="l" defTabSz="36004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8pPr>
      <a:lvl9pPr marL="1529715" indent="-90170" algn="l" defTabSz="36004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45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1pPr>
      <a:lvl2pPr marL="179705" algn="l" defTabSz="360045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" algn="l" defTabSz="360045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algn="l" defTabSz="360045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4pPr>
      <a:lvl5pPr marL="720090" algn="l" defTabSz="360045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5pPr>
      <a:lvl6pPr marL="899795" algn="l" defTabSz="360045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6pPr>
      <a:lvl7pPr marL="1080135" algn="l" defTabSz="360045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7pPr>
      <a:lvl8pPr marL="1259840" algn="l" defTabSz="360045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8pPr>
      <a:lvl9pPr marL="1440180" algn="l" defTabSz="360045" rtl="0" eaLnBrk="1" latinLnBrk="0" hangingPunct="1">
        <a:defRPr sz="7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Imagen 4" descr="swee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599815" cy="359981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2209800" y="525145"/>
            <a:ext cx="1390015" cy="437515"/>
          </a:xfrm>
          <a:prstGeom prst="rect">
            <a:avLst/>
          </a:prstGeom>
          <a:gradFill>
            <a:gsLst>
              <a:gs pos="37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s-MX" altLang="en-US"/>
          </a:p>
        </p:txBody>
      </p:sp>
      <p:sp>
        <p:nvSpPr>
          <p:cNvPr id="7" name="Rectángulo 6"/>
          <p:cNvSpPr/>
          <p:nvPr/>
        </p:nvSpPr>
        <p:spPr>
          <a:xfrm>
            <a:off x="2209800" y="-635"/>
            <a:ext cx="1390015" cy="528320"/>
          </a:xfrm>
          <a:prstGeom prst="rect">
            <a:avLst/>
          </a:prstGeom>
          <a:gradFill>
            <a:gsLst>
              <a:gs pos="37000">
                <a:schemeClr val="tx1">
                  <a:alpha val="100000"/>
                </a:schemeClr>
              </a:gs>
              <a:gs pos="100000">
                <a:schemeClr val="tx1">
                  <a:alpha val="10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s-MX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SimSun</vt:lpstr>
      <vt:lpstr>Wingdings</vt:lpstr>
      <vt:lpstr>Calibri Light</vt:lpstr>
      <vt:lpstr>Arial Unicode MS</vt:lpstr>
      <vt:lpstr>Microsoft YaHei</vt:lpstr>
      <vt:lpstr>Calibri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monit</dc:creator>
  <cp:lastModifiedBy>Carlos Eduardo</cp:lastModifiedBy>
  <cp:revision>3</cp:revision>
  <dcterms:created xsi:type="dcterms:W3CDTF">2024-10-09T06:25:03Z</dcterms:created>
  <dcterms:modified xsi:type="dcterms:W3CDTF">2024-10-09T06:32:55Z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2058-12.2.0.18283</vt:lpwstr>
  </property>
  <property fmtid="{D5CDD505-2E9C-101B-9397-08002B2CF9AE}" pid="3" name="ICV">
    <vt:lpwstr>EF0EB062D7D347159CFA9474D54F286E_11</vt:lpwstr>
  </property>
</Properties>
</file>